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073"/>
    <p:restoredTop sz="94634"/>
  </p:normalViewPr>
  <p:slideViewPr>
    <p:cSldViewPr snapToGrid="0" snapToObjects="1">
      <p:cViewPr varScale="1">
        <p:scale>
          <a:sx n="92" d="100"/>
          <a:sy n="92" d="100"/>
        </p:scale>
        <p:origin x="184" y="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800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rPr lang="en-US" dirty="0"/>
              <a:t>ANZ Transaction Insights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2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/>
              <a:t>Basic Insights</a:t>
            </a:r>
            <a:endParaRPr dirty="0"/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/>
              <a:t>Trends Over Time</a:t>
            </a:r>
            <a:endParaRPr dirty="0"/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dirty="0"/>
              <a:t>Location Analysis</a:t>
            </a:r>
            <a:endParaRPr dirty="0"/>
          </a:p>
        </p:txBody>
      </p:sp>
      <p:sp>
        <p:nvSpPr>
          <p:cNvPr id="11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Basic Insights</a:t>
            </a:r>
            <a:endParaRPr dirty="0"/>
          </a:p>
        </p:txBody>
      </p:sp>
      <p:sp>
        <p:nvSpPr>
          <p:cNvPr id="124" name="Shape 73"/>
          <p:cNvSpPr/>
          <p:nvPr/>
        </p:nvSpPr>
        <p:spPr>
          <a:xfrm>
            <a:off x="205025" y="2164724"/>
            <a:ext cx="4134600" cy="1495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342900" indent="-342900">
              <a:buAutoNum type="arabicPeriod"/>
            </a:pPr>
            <a:r>
              <a:rPr lang="en-US" dirty="0"/>
              <a:t>Average number of transactions increases from August to September, but decreases from September to October</a:t>
            </a:r>
          </a:p>
          <a:p>
            <a:pPr marL="342900" indent="-342900">
              <a:buAutoNum type="arabicPeriod"/>
            </a:pPr>
            <a:r>
              <a:rPr lang="en-US" dirty="0"/>
              <a:t>Transaction count increases each month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F956FC-969A-7C48-8DEC-6CE5BE294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0705" y="2164724"/>
            <a:ext cx="2857500" cy="1549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Trends Over Time</a:t>
            </a:r>
            <a:endParaRPr dirty="0"/>
          </a:p>
        </p:txBody>
      </p:sp>
      <p:sp>
        <p:nvSpPr>
          <p:cNvPr id="132" name="Shape 81"/>
          <p:cNvSpPr/>
          <p:nvPr/>
        </p:nvSpPr>
        <p:spPr>
          <a:xfrm>
            <a:off x="205025" y="951793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Monthly / Weekly Trends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39428" y="1418817"/>
            <a:ext cx="4134600" cy="361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342900" indent="-342900">
              <a:buAutoNum type="arabicPeriod"/>
            </a:pPr>
            <a:r>
              <a:rPr lang="en-US" dirty="0"/>
              <a:t>Average transaction amount for women increases each month, whereas for men they decrease </a:t>
            </a:r>
          </a:p>
          <a:p>
            <a:pPr marL="342900" indent="-342900">
              <a:buAutoNum type="arabicPeriod"/>
            </a:pPr>
            <a:r>
              <a:rPr lang="en-US" dirty="0"/>
              <a:t>Posted transactions have a higher average amount than authorized transactions </a:t>
            </a:r>
          </a:p>
          <a:p>
            <a:pPr marL="342900" indent="-342900">
              <a:buAutoNum type="arabicPeriod"/>
            </a:pPr>
            <a:r>
              <a:rPr lang="en-US" dirty="0"/>
              <a:t>Credit transactions have a substantially higher transaction amount than debit, but there are many more debit transactions than credit </a:t>
            </a:r>
          </a:p>
          <a:p>
            <a:pPr marL="342900" indent="-342900">
              <a:buAutoNum type="arabicPeriod"/>
            </a:pPr>
            <a:r>
              <a:rPr lang="en-US" dirty="0"/>
              <a:t>Pay / Salary has the highest average transaction amount for types of transactions</a:t>
            </a:r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5BFDA1-8CC5-AF4D-892A-126AE76CC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418817"/>
            <a:ext cx="3827581" cy="308549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Location Insights</a:t>
            </a:r>
            <a:endParaRPr dirty="0"/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Suburbs / State</a:t>
            </a:r>
            <a:endParaRPr dirty="0"/>
          </a:p>
        </p:txBody>
      </p:sp>
      <p:sp>
        <p:nvSpPr>
          <p:cNvPr id="142" name="Shape 91"/>
          <p:cNvSpPr/>
          <p:nvPr/>
        </p:nvSpPr>
        <p:spPr>
          <a:xfrm>
            <a:off x="205025" y="2164724"/>
            <a:ext cx="4134600" cy="12297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342900" indent="-342900">
              <a:buAutoNum type="arabicPeriod"/>
            </a:pPr>
            <a:r>
              <a:rPr lang="en-US" dirty="0"/>
              <a:t>ACT has the highest variance in average transaction amount</a:t>
            </a:r>
          </a:p>
          <a:p>
            <a:pPr marL="342900" indent="-342900">
              <a:buAutoNum type="arabicPeriod"/>
            </a:pPr>
            <a:r>
              <a:rPr lang="en-US" dirty="0"/>
              <a:t>QLD has the highest average transaction amount</a:t>
            </a:r>
            <a:endParaRPr dirty="0"/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D36A6D-F4A9-CD4A-87BD-4247E42B5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4377" y="1384788"/>
            <a:ext cx="3608820" cy="310882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</Words>
  <Application>Microsoft Macintosh PowerPoint</Application>
  <PresentationFormat>On-screen Show (16:9)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Open Sans</vt:lpstr>
      <vt:lpstr>Open Sans Extrabold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Aviel Chang</cp:lastModifiedBy>
  <cp:revision>1</cp:revision>
  <dcterms:modified xsi:type="dcterms:W3CDTF">2021-11-08T19:28:37Z</dcterms:modified>
</cp:coreProperties>
</file>